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6BD67-FE82-4144-8DA6-B85A77CBAC6B}" type="datetimeFigureOut">
              <a:rPr lang="cs-CZ" smtClean="0"/>
              <a:t>19. 10. 2019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58EEA-FD5A-488C-9AB2-E40D49120C9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58EEA-FD5A-488C-9AB2-E40D49120C95}" type="slidenum">
              <a:rPr lang="cs-CZ" smtClean="0"/>
              <a:t>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69A07-D0B2-42CC-969D-021BB3B90F37}" type="datetimeFigureOut">
              <a:rPr lang="cs-CZ" smtClean="0"/>
              <a:pPr/>
              <a:t>19. 10. 2019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A0758-ED59-4CA1-BF2C-69CA4A16FB4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razky.cz/?q=socha+radegast&amp;url=https%3A%2F%2Fndr.io-cdn.com%2F%2Fdata%2Fimages%2F2017-01-19%2F13117%2F2%2F800_0%2F100%2F0%2F1wk0upo%2F13117_sm1-fil4be5498611ae2-radegast-socha.jpg&amp;imageId=398821dd66327d3b&amp;data=lgLEEP0HOCx0I9GRMzcNWTWnrSHEMPJCxqsclJT0VwYsOAKXKvZnHpd7XsRT1vIRdp0Km8ZwUOyWLtVSCifjVfrvx-ro3M5dqxWKxAI5VZPEAttexALBb8QCCXU%3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1gr.cz/fotky/idnes/14/032/cl5/JOG51dc18_P201403120661501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rgbClr val="FFFF00">
                <a:alpha val="3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115616" y="116632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Autobusový  zájezd senior klubu Bohumín dne 16.10.2019 na </a:t>
            </a:r>
            <a:r>
              <a:rPr lang="cs-CZ" sz="2000" b="1" dirty="0" err="1" smtClean="0">
                <a:solidFill>
                  <a:schemeClr val="bg1"/>
                </a:solidFill>
                <a:latin typeface="Monotype Corsiva" pitchFamily="66" charset="0"/>
              </a:rPr>
              <a:t>Pustevny</a:t>
            </a:r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 </a:t>
            </a:r>
            <a:endParaRPr lang="cs-CZ" sz="2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771800" y="40466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Monotype Corsiva" pitchFamily="66" charset="0"/>
              </a:rPr>
              <a:t>Počasí : mlha  a  drobný déšť</a:t>
            </a:r>
            <a:endParaRPr lang="cs-CZ" sz="1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cxnSp>
        <p:nvCxnSpPr>
          <p:cNvPr id="9" name="Přímá spojovací šipka 8"/>
          <p:cNvCxnSpPr>
            <a:stCxn id="7" idx="2"/>
            <a:endCxn id="7" idx="2"/>
          </p:cNvCxnSpPr>
          <p:nvPr/>
        </p:nvCxnSpPr>
        <p:spPr>
          <a:xfrm>
            <a:off x="3023828" y="585085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>
            <a:off x="7236296" y="2348880"/>
            <a:ext cx="0" cy="25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632848" cy="562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2483768" y="5589240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Socha radegast</a:t>
            </a:r>
            <a:endParaRPr lang="cs-CZ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6732240" y="1844824"/>
            <a:ext cx="720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Libušin</a:t>
            </a:r>
            <a:endParaRPr lang="cs-CZ"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7092280" y="836712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Zteska</a:t>
            </a:r>
            <a:endParaRPr lang="cs-CZ"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0" name="Přímá spojovací šipka 19"/>
          <p:cNvCxnSpPr/>
          <p:nvPr/>
        </p:nvCxnSpPr>
        <p:spPr>
          <a:xfrm>
            <a:off x="2915816" y="5805264"/>
            <a:ext cx="72008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/>
          <p:nvPr/>
        </p:nvCxnSpPr>
        <p:spPr>
          <a:xfrm>
            <a:off x="7020272" y="2132856"/>
            <a:ext cx="72008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ovéPole 24"/>
          <p:cNvSpPr txBox="1"/>
          <p:nvPr/>
        </p:nvSpPr>
        <p:spPr>
          <a:xfrm>
            <a:off x="683568" y="6381328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Monotype Corsiva" pitchFamily="66" charset="0"/>
              </a:rPr>
              <a:t>Několik fotek je z archivu  /*/</a:t>
            </a:r>
            <a:endParaRPr lang="cs-CZ" sz="1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rgbClr val="FFFF0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2952328" cy="585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_seth | Návrat do real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88640"/>
            <a:ext cx="3714750" cy="5867401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3275856" y="602128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Socha  Radegasta</a:t>
            </a:r>
            <a:endParaRPr lang="cs-CZ" sz="2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11560" y="6237312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Monotype Corsiva" pitchFamily="66" charset="0"/>
              </a:rPr>
              <a:t>Se zamlženým pozadím</a:t>
            </a:r>
            <a:endParaRPr lang="cs-CZ" sz="1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6084168" y="6237312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Monotype Corsiva" pitchFamily="66" charset="0"/>
              </a:rPr>
              <a:t>Za normálního počasí</a:t>
            </a:r>
            <a:endParaRPr lang="cs-CZ" sz="1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8244408" y="6093296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/*/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80728"/>
            <a:ext cx="6424854" cy="516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2987824" y="47667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Stánek  u sochy  Radegasta </a:t>
            </a:r>
            <a:endParaRPr lang="cs-CZ" sz="2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736082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2968" cy="653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343" y="188640"/>
            <a:ext cx="8277113" cy="61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467544" y="6309320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Libušin  v reálu</a:t>
            </a:r>
            <a:endParaRPr lang="cs-CZ" sz="2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 descr="Z nadhledu je zjevné, jak moc požár Libušín poničil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284984"/>
            <a:ext cx="5334000" cy="3371851"/>
          </a:xfrm>
          <a:prstGeom prst="rect">
            <a:avLst/>
          </a:prstGeom>
          <a:noFill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16632"/>
            <a:ext cx="4787577" cy="35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1259632" y="155679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Monotype Corsiva" pitchFamily="66" charset="0"/>
              </a:rPr>
              <a:t>Chata  Libušin</a:t>
            </a:r>
            <a:endParaRPr lang="cs-CZ" sz="2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79512" y="292494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Monotype Corsiva" pitchFamily="66" charset="0"/>
              </a:rPr>
              <a:t>Po  požáru</a:t>
            </a:r>
            <a:endParaRPr lang="cs-CZ" sz="1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668344" y="378904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rgbClr val="C00000"/>
                </a:solidFill>
                <a:latin typeface="Monotype Corsiva" pitchFamily="66" charset="0"/>
              </a:rPr>
              <a:t>Před  požárem</a:t>
            </a:r>
            <a:endParaRPr lang="cs-CZ" sz="1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8460432" y="6093296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/*/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6960773" cy="522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692696"/>
            <a:ext cx="212407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8244408" y="62373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/*/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cxnSp>
        <p:nvCxnSpPr>
          <p:cNvPr id="8" name="Přímá spojovací šipka 7"/>
          <p:cNvCxnSpPr/>
          <p:nvPr/>
        </p:nvCxnSpPr>
        <p:spPr>
          <a:xfrm flipH="1">
            <a:off x="5004048" y="1772816"/>
            <a:ext cx="2376264" cy="57606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179512" y="551723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Pro nepříznivé počasí na </a:t>
            </a:r>
            <a:r>
              <a:rPr lang="cs-CZ" b="1" dirty="0" err="1" smtClean="0">
                <a:solidFill>
                  <a:schemeClr val="bg1"/>
                </a:solidFill>
                <a:latin typeface="Monotype Corsiva" pitchFamily="66" charset="0"/>
              </a:rPr>
              <a:t>Pustevnách</a:t>
            </a:r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 stavili jsme se na oběd do restaurace</a:t>
            </a:r>
          </a:p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Hotelu  EROPLÁN v Rožnově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FFFF00">
                <a:alpha val="5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eroplan.hotel.cz/images/photos/hotel/18946/20170914125613_ArWLg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316416" cy="5538733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539552" y="587727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Restaurace v hotelu EROPLÁN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460432" y="6309320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  <a:latin typeface="Monotype Corsiva" pitchFamily="66" charset="0"/>
              </a:rPr>
              <a:t>/*/</a:t>
            </a:r>
            <a:endParaRPr lang="cs-CZ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71</Words>
  <Application>Microsoft Office PowerPoint</Application>
  <PresentationFormat>Předvádění na obrazovce (4:3)</PresentationFormat>
  <Paragraphs>22</Paragraphs>
  <Slides>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Egon Knoth</dc:creator>
  <cp:lastModifiedBy>Egon Knoth</cp:lastModifiedBy>
  <cp:revision>15</cp:revision>
  <dcterms:created xsi:type="dcterms:W3CDTF">2019-10-19T12:05:15Z</dcterms:created>
  <dcterms:modified xsi:type="dcterms:W3CDTF">2019-10-19T14:55:24Z</dcterms:modified>
</cp:coreProperties>
</file>